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59" r:id="rId5"/>
    <p:sldId id="257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415"/>
    <p:restoredTop sz="50000"/>
  </p:normalViewPr>
  <p:slideViewPr>
    <p:cSldViewPr>
      <p:cViewPr>
        <p:scale>
          <a:sx n="50" d="100"/>
          <a:sy n="50" d="100"/>
        </p:scale>
        <p:origin x="2144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79570-3C5E-45FF-8A9E-FA5A57137EF4}" type="datetimeFigureOut">
              <a:rPr lang="en-US" smtClean="0"/>
              <a:t>1/20/16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142A3-EBC5-495E-8534-E65DC4E53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755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79570-3C5E-45FF-8A9E-FA5A57137EF4}" type="datetimeFigureOut">
              <a:rPr lang="en-US" smtClean="0"/>
              <a:t>1/20/16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142A3-EBC5-495E-8534-E65DC4E53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089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79570-3C5E-45FF-8A9E-FA5A57137EF4}" type="datetimeFigureOut">
              <a:rPr lang="en-US" smtClean="0"/>
              <a:t>1/20/16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142A3-EBC5-495E-8534-E65DC4E53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732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79570-3C5E-45FF-8A9E-FA5A57137EF4}" type="datetimeFigureOut">
              <a:rPr lang="en-US" smtClean="0"/>
              <a:t>1/20/16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142A3-EBC5-495E-8534-E65DC4E53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179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79570-3C5E-45FF-8A9E-FA5A57137EF4}" type="datetimeFigureOut">
              <a:rPr lang="en-US" smtClean="0"/>
              <a:t>1/20/16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142A3-EBC5-495E-8534-E65DC4E53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435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79570-3C5E-45FF-8A9E-FA5A57137EF4}" type="datetimeFigureOut">
              <a:rPr lang="en-US" smtClean="0"/>
              <a:t>1/20/16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142A3-EBC5-495E-8534-E65DC4E53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785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79570-3C5E-45FF-8A9E-FA5A57137EF4}" type="datetimeFigureOut">
              <a:rPr lang="en-US" smtClean="0"/>
              <a:t>1/20/16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142A3-EBC5-495E-8534-E65DC4E53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857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79570-3C5E-45FF-8A9E-FA5A57137EF4}" type="datetimeFigureOut">
              <a:rPr lang="en-US" smtClean="0"/>
              <a:t>1/20/16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142A3-EBC5-495E-8534-E65DC4E53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582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79570-3C5E-45FF-8A9E-FA5A57137EF4}" type="datetimeFigureOut">
              <a:rPr lang="en-US" smtClean="0"/>
              <a:t>1/20/16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142A3-EBC5-495E-8534-E65DC4E53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990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79570-3C5E-45FF-8A9E-FA5A57137EF4}" type="datetimeFigureOut">
              <a:rPr lang="en-US" smtClean="0"/>
              <a:t>1/20/16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142A3-EBC5-495E-8534-E65DC4E53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596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79570-3C5E-45FF-8A9E-FA5A57137EF4}" type="datetimeFigureOut">
              <a:rPr lang="en-US" smtClean="0"/>
              <a:t>1/20/16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142A3-EBC5-495E-8534-E65DC4E53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897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79570-3C5E-45FF-8A9E-FA5A57137EF4}" type="datetimeFigureOut">
              <a:rPr lang="en-US" smtClean="0"/>
              <a:t>1/20/16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2142A3-EBC5-495E-8534-E65DC4E53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94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Gifted Education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Forms in </a:t>
            </a:r>
            <a:r>
              <a:rPr lang="en-US" dirty="0"/>
              <a:t>o</a:t>
            </a:r>
            <a:r>
              <a:rPr lang="en-US" dirty="0" smtClean="0"/>
              <a:t>ther </a:t>
            </a:r>
            <a:r>
              <a:rPr lang="en-US" dirty="0"/>
              <a:t>l</a:t>
            </a:r>
            <a:r>
              <a:rPr lang="en-US" dirty="0" smtClean="0"/>
              <a:t>anguages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47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8200"/>
            <a:ext cx="9210742" cy="499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8598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9" r="7556"/>
          <a:stretch/>
        </p:blipFill>
        <p:spPr bwMode="auto">
          <a:xfrm>
            <a:off x="0" y="0"/>
            <a:ext cx="9791700" cy="729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>
            <a:off x="7467600" y="304800"/>
            <a:ext cx="0" cy="1066800"/>
          </a:xfrm>
          <a:prstGeom prst="straightConnector1">
            <a:avLst/>
          </a:prstGeom>
          <a:ln w="762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267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4" r="7810"/>
          <a:stretch/>
        </p:blipFill>
        <p:spPr bwMode="auto">
          <a:xfrm>
            <a:off x="19050" y="-85134"/>
            <a:ext cx="9220200" cy="6924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 flipH="1">
            <a:off x="3009900" y="152400"/>
            <a:ext cx="1409700" cy="667932"/>
          </a:xfrm>
          <a:prstGeom prst="straightConnector1">
            <a:avLst/>
          </a:prstGeom>
          <a:ln w="762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472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49" t="5999" r="19251" b="6001"/>
          <a:stretch/>
        </p:blipFill>
        <p:spPr bwMode="auto">
          <a:xfrm>
            <a:off x="0" y="98755"/>
            <a:ext cx="9296400" cy="6759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 flipH="1">
            <a:off x="4953000" y="304800"/>
            <a:ext cx="2514600" cy="1600200"/>
          </a:xfrm>
          <a:prstGeom prst="straightConnector1">
            <a:avLst/>
          </a:prstGeom>
          <a:ln w="762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3008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7" name="Picture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75" t="6000" r="17625" b="10000"/>
          <a:stretch/>
        </p:blipFill>
        <p:spPr bwMode="auto">
          <a:xfrm>
            <a:off x="-290286" y="0"/>
            <a:ext cx="943428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>
            <a:off x="4114800" y="781050"/>
            <a:ext cx="2667000" cy="1066800"/>
          </a:xfrm>
          <a:prstGeom prst="straightConnector1">
            <a:avLst/>
          </a:prstGeom>
          <a:ln w="762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297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6</Words>
  <Application>Microsoft Macintosh PowerPoint</Application>
  <PresentationFormat>On-screen Show (4:3)</PresentationFormat>
  <Paragraphs>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Gifted Education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Gifted Education</dc:title>
  <dc:creator>Tanya Morret</dc:creator>
  <cp:lastModifiedBy>Cathy Enders</cp:lastModifiedBy>
  <cp:revision>2</cp:revision>
  <dcterms:created xsi:type="dcterms:W3CDTF">2015-12-08T17:30:10Z</dcterms:created>
  <dcterms:modified xsi:type="dcterms:W3CDTF">2016-01-20T15:48:46Z</dcterms:modified>
</cp:coreProperties>
</file>